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CE4D7F7-5F3F-4071-BD71-DA6FC030D835}" type="datetimeFigureOut">
              <a:rPr lang="fa-IR" smtClean="0"/>
              <a:t>1439/02/25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F81F7A-3734-48F8-ACFC-77928FDE91F5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1556792"/>
            <a:ext cx="5730960" cy="1440160"/>
          </a:xfrm>
        </p:spPr>
        <p:txBody>
          <a:bodyPr/>
          <a:lstStyle/>
          <a:p>
            <a:r>
              <a:rPr lang="fa-IR" sz="4800" b="1" dirty="0" smtClean="0"/>
              <a:t>اصول برنامه ریزی فضای سبز شهری</a:t>
            </a:r>
            <a:endParaRPr lang="fa-IR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4797152"/>
            <a:ext cx="4320480" cy="1101248"/>
          </a:xfrm>
        </p:spPr>
        <p:txBody>
          <a:bodyPr/>
          <a:lstStyle/>
          <a:p>
            <a:r>
              <a:rPr lang="fa-IR" dirty="0" smtClean="0"/>
              <a:t>تدوین : نیره صالح نیا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6821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تعریف فضای سبز شهری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بخشی از فضاهای باز شهری است که عرصه های طبیعی یا اغلب مصنوعی آن زیر پوشش درختان ، درختچه ها ، بوته ها ، گل ها ، چمن ها  و سایر گیاهانی است که بر اساس نظارت و مدیریت انسان ، با در نظر گرفتن ضوابط ، قوانین و تخصص های مرتبط  با آن برای بهبود شرایط زیستی ، زیستگاهی و رفاهی شهروندان حفظ و نگهداری یا احداث می شود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8580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fa-IR" sz="3200" dirty="0" smtClean="0"/>
              <a:t>ارتباط فضای سبز شهری و شهر پایدار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a-IR" dirty="0" smtClean="0"/>
              <a:t>فضای سبز شهری</a:t>
            </a:r>
          </a:p>
          <a:p>
            <a:pPr algn="ctr"/>
            <a:endParaRPr lang="fa-IR" dirty="0"/>
          </a:p>
          <a:p>
            <a:pPr algn="ctr"/>
            <a:endParaRPr lang="fa-IR" dirty="0" smtClean="0"/>
          </a:p>
          <a:p>
            <a:pPr algn="ctr"/>
            <a:r>
              <a:rPr lang="fa-IR" sz="1800" dirty="0" smtClean="0"/>
              <a:t>جنبه های محیط زیستی *جنبه های اقتصادی *جنبه های اجتماعی</a:t>
            </a:r>
          </a:p>
          <a:p>
            <a:pPr algn="ctr"/>
            <a:endParaRPr lang="fa-IR" sz="1800" dirty="0"/>
          </a:p>
          <a:p>
            <a:pPr algn="ctr"/>
            <a:endParaRPr lang="fa-IR" sz="1800" dirty="0" smtClean="0"/>
          </a:p>
          <a:p>
            <a:pPr algn="ctr"/>
            <a:endParaRPr lang="fa-IR" sz="1800" dirty="0"/>
          </a:p>
          <a:p>
            <a:pPr algn="ctr"/>
            <a:r>
              <a:rPr lang="fa-IR" sz="1800" dirty="0" smtClean="0"/>
              <a:t>کیفیت زندگی شهری</a:t>
            </a:r>
          </a:p>
          <a:p>
            <a:pPr algn="ctr"/>
            <a:endParaRPr lang="fa-IR" sz="1800" dirty="0"/>
          </a:p>
          <a:p>
            <a:pPr algn="ctr"/>
            <a:endParaRPr lang="fa-IR" sz="1800" dirty="0" smtClean="0"/>
          </a:p>
          <a:p>
            <a:pPr algn="ctr"/>
            <a:r>
              <a:rPr lang="fa-IR" sz="1800" dirty="0" smtClean="0"/>
              <a:t>شهر پایدار</a:t>
            </a:r>
          </a:p>
          <a:p>
            <a:pPr algn="ctr"/>
            <a:endParaRPr lang="fa-IR" sz="18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04048" y="213285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40745">
            <a:off x="1823520" y="2089990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7069">
            <a:off x="3507279" y="2191217"/>
            <a:ext cx="797674" cy="79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03547" y="3485905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96092">
            <a:off x="3844975" y="3622976"/>
            <a:ext cx="662869" cy="66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53" y="3485905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1341">
            <a:off x="3889554" y="4839525"/>
            <a:ext cx="5000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58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تقسیم بندی فضاهای سبز شهری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>
            <a:normAutofit/>
          </a:bodyPr>
          <a:lstStyle/>
          <a:p>
            <a:r>
              <a:rPr lang="fa-IR" sz="3600" dirty="0" smtClean="0"/>
              <a:t>پارکهای شهری</a:t>
            </a:r>
          </a:p>
          <a:p>
            <a:r>
              <a:rPr lang="fa-IR" sz="3600" dirty="0" smtClean="0"/>
              <a:t>کمربند های سبز</a:t>
            </a:r>
          </a:p>
          <a:p>
            <a:r>
              <a:rPr lang="fa-IR" sz="3600" dirty="0" smtClean="0"/>
              <a:t>باغات </a:t>
            </a:r>
          </a:p>
          <a:p>
            <a:r>
              <a:rPr lang="fa-IR" sz="4000" dirty="0" smtClean="0"/>
              <a:t>گردشگاه</a:t>
            </a:r>
          </a:p>
          <a:p>
            <a:r>
              <a:rPr lang="fa-IR" sz="3600" dirty="0" smtClean="0"/>
              <a:t>پارکهای جنگلی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11818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انواع پارکها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>
            <a:normAutofit/>
          </a:bodyPr>
          <a:lstStyle/>
          <a:p>
            <a:r>
              <a:rPr lang="fa-IR" sz="3200" dirty="0" smtClean="0"/>
              <a:t>پارک همسایگی : کمتر از نیم هکتار</a:t>
            </a:r>
          </a:p>
          <a:p>
            <a:r>
              <a:rPr lang="fa-IR" sz="3200" dirty="0" smtClean="0"/>
              <a:t>پارک محله ای : بین نیم تا  یک هکتار</a:t>
            </a:r>
          </a:p>
          <a:p>
            <a:r>
              <a:rPr lang="fa-IR" sz="3200" dirty="0" smtClean="0"/>
              <a:t>پارک ناحیه ای : بین یک تا دو هکتار</a:t>
            </a:r>
          </a:p>
          <a:p>
            <a:r>
              <a:rPr lang="fa-IR" sz="3200" dirty="0" smtClean="0"/>
              <a:t>پارک منطقه ای : حدود 2 تا چهار هکتار</a:t>
            </a:r>
          </a:p>
          <a:p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61436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کارکردهای گیاهان در فضای سبز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1- ایجاد چهارچوب معماری توسط گیاهان</a:t>
            </a:r>
          </a:p>
          <a:p>
            <a:r>
              <a:rPr lang="fa-IR" dirty="0" smtClean="0"/>
              <a:t>2- تاثیرات زیبا شناختی گیاهان</a:t>
            </a:r>
          </a:p>
          <a:p>
            <a:r>
              <a:rPr lang="fa-IR" dirty="0" smtClean="0"/>
              <a:t>3- کنترل شرایط اقلیمی و ایجاد خرد اقلیم</a:t>
            </a:r>
          </a:p>
          <a:p>
            <a:r>
              <a:rPr lang="fa-IR" dirty="0" smtClean="0"/>
              <a:t>4- کنترل باد</a:t>
            </a:r>
          </a:p>
          <a:p>
            <a:r>
              <a:rPr lang="fa-IR" dirty="0" smtClean="0"/>
              <a:t>5- تغییر نور خورشید</a:t>
            </a:r>
          </a:p>
          <a:p>
            <a:r>
              <a:rPr lang="fa-IR" dirty="0" smtClean="0"/>
              <a:t>6- تغییر رطوبت محیط</a:t>
            </a:r>
          </a:p>
          <a:p>
            <a:r>
              <a:rPr lang="fa-IR" dirty="0" smtClean="0"/>
              <a:t>7- رفع مشکلات مهندسی توسط گیاهان</a:t>
            </a:r>
          </a:p>
          <a:p>
            <a:r>
              <a:rPr lang="fa-IR" dirty="0" smtClean="0"/>
              <a:t>8- ایجاد نظم بصری و انتظام ساختاری</a:t>
            </a:r>
          </a:p>
          <a:p>
            <a:r>
              <a:rPr lang="fa-IR" dirty="0" smtClean="0"/>
              <a:t>9- کنترل فرسایش</a:t>
            </a:r>
          </a:p>
          <a:p>
            <a:r>
              <a:rPr lang="fa-IR" dirty="0" smtClean="0"/>
              <a:t>10 – کاهش و تعدیل صوت</a:t>
            </a:r>
          </a:p>
          <a:p>
            <a:r>
              <a:rPr lang="fa-IR" dirty="0" smtClean="0"/>
              <a:t>11- کنترل عبور و مرور</a:t>
            </a:r>
          </a:p>
          <a:p>
            <a:r>
              <a:rPr lang="fa-IR" dirty="0" smtClean="0"/>
              <a:t>12-کنترل آلودگی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5335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معیارهای انتخاب گیاهان در فضای سبز شهری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32856"/>
            <a:ext cx="7239000" cy="3818824"/>
          </a:xfrm>
        </p:spPr>
        <p:txBody>
          <a:bodyPr>
            <a:normAutofit/>
          </a:bodyPr>
          <a:lstStyle/>
          <a:p>
            <a:r>
              <a:rPr lang="fa-IR" sz="3600" dirty="0" smtClean="0"/>
              <a:t>مقتضیات کاربردی</a:t>
            </a:r>
          </a:p>
          <a:p>
            <a:r>
              <a:rPr lang="fa-IR" sz="3600" dirty="0" smtClean="0"/>
              <a:t>نیازمندی های باغبانی</a:t>
            </a:r>
          </a:p>
          <a:p>
            <a:r>
              <a:rPr lang="fa-IR" sz="3600" dirty="0" smtClean="0"/>
              <a:t>شرایط نگهداری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23975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قوانین مرتبط با فضای سبز شهری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7239000" cy="304372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حداقل سرانه 10 و حداکثر 35 متر مربع </a:t>
            </a:r>
          </a:p>
          <a:p>
            <a:r>
              <a:rPr lang="fa-IR" sz="3600" dirty="0" smtClean="0"/>
              <a:t>کمیسیون ماده 14 شهرداری</a:t>
            </a:r>
          </a:p>
          <a:p>
            <a:r>
              <a:rPr lang="fa-IR" sz="3600" dirty="0" smtClean="0"/>
              <a:t>ماده 686 قانون جزایی کشور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96504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263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اصول برنامه ریزی فضای سبز شهری</vt:lpstr>
      <vt:lpstr>تعریف فضای سبز شهری </vt:lpstr>
      <vt:lpstr>ارتباط فضای سبز شهری و شهر پایدار</vt:lpstr>
      <vt:lpstr>تقسیم بندی فضاهای سبز شهری</vt:lpstr>
      <vt:lpstr>انواع پارکها</vt:lpstr>
      <vt:lpstr>کارکردهای گیاهان در فضای سبز</vt:lpstr>
      <vt:lpstr>معیارهای انتخاب گیاهان در فضای سبز شهری</vt:lpstr>
      <vt:lpstr>قوانین مرتبط با فضای سبز شهری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اصول برنامه ریزی فضای سبز شهری</dc:title>
  <dc:creator>Admin</dc:creator>
  <cp:lastModifiedBy>Admin</cp:lastModifiedBy>
  <cp:revision>5</cp:revision>
  <dcterms:created xsi:type="dcterms:W3CDTF">2017-11-14T06:22:10Z</dcterms:created>
  <dcterms:modified xsi:type="dcterms:W3CDTF">2017-11-14T07:17:37Z</dcterms:modified>
</cp:coreProperties>
</file>